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63" r:id="rId8"/>
    <p:sldId id="264" r:id="rId9"/>
    <p:sldId id="267" r:id="rId10"/>
    <p:sldId id="268" r:id="rId11"/>
    <p:sldId id="269" r:id="rId12"/>
    <p:sldId id="270" r:id="rId13"/>
    <p:sldId id="274" r:id="rId14"/>
    <p:sldId id="275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AADB4-2B3D-4CF7-B294-F46BCACC1DF2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2444-05C3-4B2C-BD10-86E0B6AF7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5.pn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Social Skills</a:t>
            </a:r>
            <a:endParaRPr lang="en-US" sz="9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81012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5502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5085" y="1378717"/>
            <a:ext cx="4810125" cy="479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757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3461" y="1299268"/>
            <a:ext cx="5355539" cy="521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71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5085" y="1378717"/>
            <a:ext cx="4810125" cy="479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711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1447800"/>
            <a:ext cx="5561120" cy="479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0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5085" y="1378717"/>
            <a:ext cx="4810125" cy="479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757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1447800"/>
            <a:ext cx="5561120" cy="479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0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5085" y="1378717"/>
            <a:ext cx="4810125" cy="479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04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4" name="AutoShape 2" descr="Image result for blank octagon shape"/>
          <p:cNvSpPr>
            <a:spLocks noChangeAspect="1" noChangeArrowheads="1"/>
          </p:cNvSpPr>
          <p:nvPr/>
        </p:nvSpPr>
        <p:spPr bwMode="auto">
          <a:xfrm>
            <a:off x="155575" y="-1889125"/>
            <a:ext cx="39528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3461" y="1299268"/>
            <a:ext cx="5355539" cy="521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78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Social Skills?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305800" cy="457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1.  Social skills are how we communicate and interact with each other.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609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09600"/>
            <a:ext cx="1295400" cy="122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581400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581400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3581400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3733800"/>
            <a:ext cx="1687905" cy="115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61726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needs to use Social Skills?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609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09600"/>
            <a:ext cx="1295400" cy="122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381000" y="2819400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2200" dirty="0" smtClean="0"/>
              <a:t>Everyone needs to use social skills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581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35814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4290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3962400"/>
            <a:ext cx="167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66677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should you use Social Skills?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305800" cy="457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8800" dirty="0" smtClean="0">
                <a:solidFill>
                  <a:schemeClr val="tx1"/>
                </a:solidFill>
              </a:rPr>
              <a:t>3. You should use social skills everywhere. This includes at school, on  </a:t>
            </a:r>
          </a:p>
          <a:p>
            <a:pPr algn="l"/>
            <a:r>
              <a:rPr lang="en-US" sz="8800" dirty="0" smtClean="0">
                <a:solidFill>
                  <a:schemeClr val="tx1"/>
                </a:solidFill>
              </a:rPr>
              <a:t>    the bus, at home, and in the community.</a:t>
            </a:r>
            <a:endParaRPr lang="en-US" sz="8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334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2024063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343400"/>
            <a:ext cx="1066800" cy="7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962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886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3886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609600"/>
            <a:ext cx="173834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838200"/>
            <a:ext cx="1295400" cy="88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27791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are Social Skills important?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305800" cy="4572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4. It is important to use social skills to build positive relationships and to be a good friend.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85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191000"/>
            <a:ext cx="1558066" cy="1062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685800"/>
            <a:ext cx="1371600" cy="126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810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05600" y="3810000"/>
            <a:ext cx="1828800" cy="1828800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685800"/>
            <a:ext cx="1524000" cy="14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240617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692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How to Handle an Interruption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048000"/>
            <a:ext cx="81534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Objective: Students will be able to IDENTIFY appropriate responses to being interrupted during conversations.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1371600"/>
            <a:ext cx="1905000" cy="1443318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371600"/>
            <a:ext cx="1524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 result for boardmaker symbols choo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29200"/>
            <a:ext cx="1600200" cy="137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50292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1371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49530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0" y="5029200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4020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458200" cy="6553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It’s okay to:</a:t>
            </a:r>
          </a:p>
          <a:p>
            <a:pPr lvl="1"/>
            <a:r>
              <a:rPr lang="en-US" sz="2200" dirty="0" smtClean="0"/>
              <a:t>Say “excuse me”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Wait until the other person is done talking before you talk.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Tell them how you feel about it.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Be patient and polite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Finish telling them what you wanted to say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057400"/>
            <a:ext cx="1316182" cy="762000"/>
          </a:xfrm>
          <a:prstGeom prst="rect">
            <a:avLst/>
          </a:prstGeom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7620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762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05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981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2766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3200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3200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" y="44196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7400" y="4419600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56388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5638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5638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5000" y="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It’s NOT okay to: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Scream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Be rude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Interrupt them too</a:t>
            </a:r>
          </a:p>
          <a:p>
            <a:endParaRPr lang="en-US" dirty="0"/>
          </a:p>
        </p:txBody>
      </p:sp>
      <p:pic>
        <p:nvPicPr>
          <p:cNvPr id="5" name="Picture 4" descr="http://d2trtkcohkrm90.cloudfront.net/images/emoji/apple/ios-10/256/thumbs-dow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47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9718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9718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4343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4343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Hold up your </a:t>
            </a:r>
            <a:r>
              <a:rPr lang="en-US" sz="2800" b="1" u="sng" dirty="0" smtClean="0">
                <a:solidFill>
                  <a:srgbClr val="00B050"/>
                </a:solidFill>
              </a:rPr>
              <a:t>GREEN </a:t>
            </a:r>
            <a:r>
              <a:rPr lang="en-US" sz="2800" dirty="0" smtClean="0"/>
              <a:t>sign if it was a good job.</a:t>
            </a:r>
          </a:p>
          <a:p>
            <a:pPr marL="2743200" lvl="6" indent="0">
              <a:buNone/>
            </a:pPr>
            <a:r>
              <a:rPr lang="en-US" sz="2800" dirty="0" smtClean="0"/>
              <a:t>OR	</a:t>
            </a:r>
          </a:p>
          <a:p>
            <a:r>
              <a:rPr lang="en-US" sz="2800" dirty="0" smtClean="0"/>
              <a:t>Hold up your </a:t>
            </a:r>
            <a:r>
              <a:rPr lang="en-US" sz="2800" b="1" u="sng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 sign if they need to try again.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Color the sign </a:t>
            </a:r>
            <a:r>
              <a:rPr lang="en-US" sz="2800" b="1" u="sng" dirty="0" smtClean="0">
                <a:solidFill>
                  <a:srgbClr val="00B050"/>
                </a:solidFill>
              </a:rPr>
              <a:t>GREEN </a:t>
            </a:r>
            <a:r>
              <a:rPr lang="en-US" sz="2800" dirty="0" smtClean="0"/>
              <a:t>if it was a good job.</a:t>
            </a:r>
          </a:p>
          <a:p>
            <a:endParaRPr lang="en-US" sz="2800" b="1" u="sng" dirty="0">
              <a:solidFill>
                <a:srgbClr val="00B050"/>
              </a:solidFill>
            </a:endParaRPr>
          </a:p>
          <a:p>
            <a:endParaRPr lang="en-US" sz="2800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b="1" u="sng" dirty="0" smtClean="0">
              <a:solidFill>
                <a:srgbClr val="00B050"/>
              </a:solidFill>
            </a:endParaRPr>
          </a:p>
          <a:p>
            <a:r>
              <a:rPr lang="en-US" sz="2800" dirty="0" smtClean="0"/>
              <a:t>Color the sign </a:t>
            </a:r>
            <a:r>
              <a:rPr lang="en-US" sz="2800" b="1" u="sng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 if they need to try again.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7152" y="5334000"/>
            <a:ext cx="1518922" cy="130925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1592" y="3200400"/>
            <a:ext cx="1550043" cy="150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61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208</Words>
  <Application>Microsoft Office PowerPoint</Application>
  <PresentationFormat>On-screen Show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Social Skills</vt:lpstr>
      <vt:lpstr>What Are Social Skills? </vt:lpstr>
      <vt:lpstr>Who needs to use Social Skills? </vt:lpstr>
      <vt:lpstr>Where should you use Social Skills? </vt:lpstr>
      <vt:lpstr>Why are Social Skills important? </vt:lpstr>
      <vt:lpstr>How to Handle an Interruption</vt:lpstr>
      <vt:lpstr>Slide 7</vt:lpstr>
      <vt:lpstr>Slide 8</vt:lpstr>
      <vt:lpstr>Examples</vt:lpstr>
      <vt:lpstr>Example #1</vt:lpstr>
      <vt:lpstr>Example #1</vt:lpstr>
      <vt:lpstr>Example #2</vt:lpstr>
      <vt:lpstr>Example #2</vt:lpstr>
      <vt:lpstr>Example #3</vt:lpstr>
      <vt:lpstr>Example #3</vt:lpstr>
      <vt:lpstr>Example #4</vt:lpstr>
      <vt:lpstr>Example #4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Skills</dc:title>
  <dc:creator>Kayla Glombowski</dc:creator>
  <cp:lastModifiedBy>kkarle-sloan</cp:lastModifiedBy>
  <cp:revision>44</cp:revision>
  <dcterms:created xsi:type="dcterms:W3CDTF">2017-11-10T14:17:23Z</dcterms:created>
  <dcterms:modified xsi:type="dcterms:W3CDTF">2017-11-13T21:10:55Z</dcterms:modified>
</cp:coreProperties>
</file>