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  <p:sldId id="263" r:id="rId9"/>
    <p:sldId id="266" r:id="rId10"/>
    <p:sldId id="265" r:id="rId11"/>
    <p:sldId id="264" r:id="rId12"/>
    <p:sldId id="267" r:id="rId13"/>
    <p:sldId id="268" r:id="rId14"/>
    <p:sldId id="269" r:id="rId15"/>
    <p:sldId id="272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6E85-C3C9-465C-BB20-252CA25855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C2D2-87B0-43D7-8638-700F6C67C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Social Skills</a:t>
            </a:r>
            <a:endParaRPr lang="en-US" sz="9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8101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550254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8915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en-US" sz="5300" dirty="0"/>
              <a:t>4</a:t>
            </a:r>
            <a:r>
              <a:rPr lang="en-US" sz="5300" dirty="0" smtClean="0"/>
              <a:t>. </a:t>
            </a:r>
            <a:r>
              <a:rPr lang="en-US" sz="5300" dirty="0"/>
              <a:t>Say a comment or ask a question about the SAME topic.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1828800" cy="19050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82880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 l="41363" t="3472"/>
          <a:stretch>
            <a:fillRect/>
          </a:stretch>
        </p:blipFill>
        <p:spPr bwMode="auto">
          <a:xfrm>
            <a:off x="4648200" y="19050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s://i.pinimg.com/originals/38/22/45/38224516d832e5239239222d7211e132.png"/>
          <p:cNvPicPr/>
          <p:nvPr/>
        </p:nvPicPr>
        <p:blipFill>
          <a:blip r:embed="rId5" cstate="print"/>
          <a:srcRect l="2941" t="17259" r="66079" b="46954"/>
          <a:stretch>
            <a:fillRect/>
          </a:stretch>
        </p:blipFill>
        <p:spPr bwMode="auto">
          <a:xfrm>
            <a:off x="6705600" y="190500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3400" y="41148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they talk about pets, you talk about pets too. </a:t>
            </a:r>
            <a:endParaRPr lang="en-US" sz="3200" dirty="0"/>
          </a:p>
        </p:txBody>
      </p:sp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7680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4" cstate="print"/>
          <a:srcRect r="60827" b="3472"/>
          <a:stretch>
            <a:fillRect/>
          </a:stretch>
        </p:blipFill>
        <p:spPr bwMode="auto">
          <a:xfrm>
            <a:off x="2286000" y="4800600"/>
            <a:ext cx="152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4" cstate="print"/>
          <a:srcRect r="60827" b="3472"/>
          <a:stretch>
            <a:fillRect/>
          </a:stretch>
        </p:blipFill>
        <p:spPr bwMode="auto">
          <a:xfrm>
            <a:off x="5638800" y="4800600"/>
            <a:ext cx="1524274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8768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s://i.pinimg.com/originals/38/22/45/38224516d832e5239239222d7211e132.png"/>
          <p:cNvPicPr/>
          <p:nvPr/>
        </p:nvPicPr>
        <p:blipFill>
          <a:blip r:embed="rId5" cstate="print"/>
          <a:srcRect l="2941" t="17259" r="66079" b="46954"/>
          <a:stretch>
            <a:fillRect/>
          </a:stretch>
        </p:blipFill>
        <p:spPr bwMode="auto">
          <a:xfrm>
            <a:off x="7391400" y="4876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8915400" cy="1905000"/>
          </a:xfrm>
        </p:spPr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. When they are done talking about that topic, you can talk about something different.</a:t>
            </a:r>
            <a:endParaRPr lang="en-US" dirty="0"/>
          </a:p>
        </p:txBody>
      </p:sp>
      <p:pic>
        <p:nvPicPr>
          <p:cNvPr id="6" name="Picture 5" descr="http://thedissnba.com/wp-content/uploads/2012/12/alldone.jpg"/>
          <p:cNvPicPr/>
          <p:nvPr/>
        </p:nvPicPr>
        <p:blipFill>
          <a:blip r:embed="rId2" cstate="print"/>
          <a:srcRect l="16389" t="18006" r="14252" b="13505"/>
          <a:stretch>
            <a:fillRect/>
          </a:stretch>
        </p:blipFill>
        <p:spPr bwMode="auto">
          <a:xfrm>
            <a:off x="457200" y="2667000"/>
            <a:ext cx="2133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743200"/>
            <a:ext cx="2319338" cy="177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boardmaker picture different"/>
          <p:cNvPicPr/>
          <p:nvPr/>
        </p:nvPicPr>
        <p:blipFill>
          <a:blip r:embed="rId4" cstate="print"/>
          <a:srcRect l="2778" t="53957" r="65926" b="10072"/>
          <a:stretch>
            <a:fillRect/>
          </a:stretch>
        </p:blipFill>
        <p:spPr bwMode="auto">
          <a:xfrm>
            <a:off x="6324600" y="2743200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Topic: THANKSGIVING</a:t>
            </a:r>
            <a:endParaRPr lang="en-US" sz="72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004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200400"/>
            <a:ext cx="26955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Topic:</a:t>
            </a:r>
            <a:br>
              <a:rPr lang="en-US" sz="7200" dirty="0" smtClean="0"/>
            </a:br>
            <a:r>
              <a:rPr lang="en-US" sz="7200" dirty="0" smtClean="0"/>
              <a:t>WINTER</a:t>
            </a:r>
            <a:endParaRPr lang="en-US" sz="72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048000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Topic:</a:t>
            </a:r>
            <a:br>
              <a:rPr lang="en-US" sz="7200" dirty="0" smtClean="0"/>
            </a:br>
            <a:r>
              <a:rPr lang="en-US" sz="7200" dirty="0" smtClean="0"/>
              <a:t>Holiday Season</a:t>
            </a:r>
            <a:endParaRPr lang="en-US" sz="72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971800"/>
            <a:ext cx="29241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Topic:</a:t>
            </a:r>
            <a:br>
              <a:rPr lang="en-US" sz="7200" dirty="0" smtClean="0"/>
            </a:br>
            <a:r>
              <a:rPr lang="en-US" sz="7200" dirty="0" smtClean="0"/>
              <a:t>Movies</a:t>
            </a:r>
            <a:endParaRPr lang="en-US" sz="7200" dirty="0"/>
          </a:p>
        </p:txBody>
      </p:sp>
      <p:pic>
        <p:nvPicPr>
          <p:cNvPr id="5" name="Picture 10" descr="Image result for images of  mov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95600"/>
            <a:ext cx="4191000" cy="3097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Topic:</a:t>
            </a:r>
            <a:br>
              <a:rPr lang="en-US" sz="7200" dirty="0" smtClean="0"/>
            </a:br>
            <a:r>
              <a:rPr lang="en-US" sz="7200" dirty="0" smtClean="0"/>
              <a:t>Animals</a:t>
            </a:r>
            <a:endParaRPr lang="en-US" sz="7200" dirty="0"/>
          </a:p>
        </p:txBody>
      </p:sp>
      <p:pic>
        <p:nvPicPr>
          <p:cNvPr id="5" name="Picture 18" descr="Image result for images of p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124200"/>
            <a:ext cx="4648200" cy="2933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Topic:</a:t>
            </a:r>
            <a:br>
              <a:rPr lang="en-US" sz="7200" dirty="0" smtClean="0"/>
            </a:br>
            <a:r>
              <a:rPr lang="en-US" sz="7200" dirty="0" smtClean="0"/>
              <a:t>SCHOOL</a:t>
            </a:r>
            <a:endParaRPr lang="en-US" sz="72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1" y="3381375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3528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Social Skills?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457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1.  Social skills are how we communicate and interact with each other.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09600"/>
            <a:ext cx="1295400" cy="122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5814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5814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35814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3733800"/>
            <a:ext cx="1687905" cy="115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6172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needs to use Social Skills?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09600"/>
            <a:ext cx="1295400" cy="122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81000" y="2819400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2200" dirty="0" smtClean="0"/>
              <a:t>Everyone needs to use social skills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81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35814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4290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3962400"/>
            <a:ext cx="167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66677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should you use Social Skills?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457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8800" dirty="0" smtClean="0">
                <a:solidFill>
                  <a:schemeClr val="tx1"/>
                </a:solidFill>
              </a:rPr>
              <a:t>3. You should use social skills everywhere. This includes at school, on  </a:t>
            </a:r>
          </a:p>
          <a:p>
            <a:pPr algn="l"/>
            <a:r>
              <a:rPr lang="en-US" sz="8800" dirty="0" smtClean="0">
                <a:solidFill>
                  <a:schemeClr val="tx1"/>
                </a:solidFill>
              </a:rPr>
              <a:t>    the bus, at home, and in the community.</a:t>
            </a:r>
            <a:endParaRPr lang="en-US" sz="8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334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2024063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343400"/>
            <a:ext cx="1066800" cy="7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96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609600"/>
            <a:ext cx="173834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838200"/>
            <a:ext cx="1295400" cy="88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27791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Social Skills important?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4572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4. It is important to use social skills to build positive relationships and to be a good friend.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85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91000"/>
            <a:ext cx="1558066" cy="106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685800"/>
            <a:ext cx="1371600" cy="126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81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05600" y="3810000"/>
            <a:ext cx="1828800" cy="1828800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685800"/>
            <a:ext cx="1524000" cy="14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240617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692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Maintaining a Conversation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048000"/>
            <a:ext cx="81534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Objective: Students will be able to PRACTICE maintaining a conversation by talking about the same topic.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152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029200"/>
            <a:ext cx="1447800" cy="150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3716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5" cstate="print"/>
          <a:srcRect l="41363" t="3472"/>
          <a:stretch>
            <a:fillRect/>
          </a:stretch>
        </p:blipFill>
        <p:spPr bwMode="auto">
          <a:xfrm>
            <a:off x="6019800" y="14478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s://i.pinimg.com/originals/38/22/45/38224516d832e5239239222d7211e132.png"/>
          <p:cNvPicPr/>
          <p:nvPr/>
        </p:nvPicPr>
        <p:blipFill>
          <a:blip r:embed="rId6" cstate="print"/>
          <a:srcRect l="2941" t="17259" r="66079" b="46954"/>
          <a:stretch>
            <a:fillRect/>
          </a:stretch>
        </p:blipFill>
        <p:spPr bwMode="auto">
          <a:xfrm>
            <a:off x="3733800" y="50292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4020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sz="6000" dirty="0" smtClean="0"/>
              <a:t>. Decide what you want to talk about.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89560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76800" y="2895600"/>
            <a:ext cx="16764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8915400" cy="1752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2. Say a comment or ask a question about the topic.</a:t>
            </a:r>
            <a:endParaRPr lang="en-US" sz="54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0"/>
            <a:ext cx="1600200" cy="182880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89560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4" cstate="print"/>
          <a:srcRect l="41363" t="3472"/>
          <a:stretch>
            <a:fillRect/>
          </a:stretch>
        </p:blipFill>
        <p:spPr bwMode="auto">
          <a:xfrm>
            <a:off x="6019800" y="281940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8915400" cy="1470025"/>
          </a:xfrm>
        </p:spPr>
        <p:txBody>
          <a:bodyPr>
            <a:noAutofit/>
          </a:bodyPr>
          <a:lstStyle/>
          <a:p>
            <a:r>
              <a:rPr lang="en-US" sz="5400" dirty="0"/>
              <a:t>3</a:t>
            </a:r>
            <a:r>
              <a:rPr lang="en-US" sz="5400" dirty="0" smtClean="0"/>
              <a:t>. Listen to the other person talk.</a:t>
            </a:r>
            <a:endParaRPr lang="en-US" sz="5400" dirty="0"/>
          </a:p>
        </p:txBody>
      </p:sp>
      <p:pic>
        <p:nvPicPr>
          <p:cNvPr id="6" name="Picture 5" descr="https://www.jgateways.org/cms_content/upload/images/resources/prayers/Shema-copy1.jpg"/>
          <p:cNvPicPr/>
          <p:nvPr/>
        </p:nvPicPr>
        <p:blipFill>
          <a:blip r:embed="rId2" cstate="print"/>
          <a:srcRect l="10000" t="15333" r="6000" b="12000"/>
          <a:stretch>
            <a:fillRect/>
          </a:stretch>
        </p:blipFill>
        <p:spPr bwMode="auto">
          <a:xfrm>
            <a:off x="1524000" y="31242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124200"/>
            <a:ext cx="2362200" cy="177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207</Words>
  <Application>Microsoft Office PowerPoint</Application>
  <PresentationFormat>On-screen Show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Social Skills</vt:lpstr>
      <vt:lpstr>What Are Social Skills? </vt:lpstr>
      <vt:lpstr>Who needs to use Social Skills? </vt:lpstr>
      <vt:lpstr>Where should you use Social Skills? </vt:lpstr>
      <vt:lpstr>Why are Social Skills important? </vt:lpstr>
      <vt:lpstr>Maintaining a Conversation</vt:lpstr>
      <vt:lpstr>1. Decide what you want to talk about.</vt:lpstr>
      <vt:lpstr>2. Say a comment or ask a question about the topic.</vt:lpstr>
      <vt:lpstr>3. Listen to the other person talk.</vt:lpstr>
      <vt:lpstr>4. Say a comment or ask a question about the SAME topic. </vt:lpstr>
      <vt:lpstr>5. When they are done talking about that topic, you can talk about something different.</vt:lpstr>
      <vt:lpstr>Topic: THANKSGIVING</vt:lpstr>
      <vt:lpstr>Topic: WINTER</vt:lpstr>
      <vt:lpstr>Topic: Holiday Season</vt:lpstr>
      <vt:lpstr>Topic: Movies</vt:lpstr>
      <vt:lpstr>Topic: Animals</vt:lpstr>
      <vt:lpstr>Topic: SCHOOL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Skills</dc:title>
  <dc:creator>Kayla Glombowski</dc:creator>
  <cp:lastModifiedBy>kkarle-sloan</cp:lastModifiedBy>
  <cp:revision>3</cp:revision>
  <dcterms:created xsi:type="dcterms:W3CDTF">2017-12-06T17:31:07Z</dcterms:created>
  <dcterms:modified xsi:type="dcterms:W3CDTF">2017-12-06T20:31:59Z</dcterms:modified>
</cp:coreProperties>
</file>