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  <p:sldId id="263" r:id="rId9"/>
    <p:sldId id="264" r:id="rId10"/>
    <p:sldId id="269" r:id="rId11"/>
    <p:sldId id="270" r:id="rId12"/>
    <p:sldId id="273" r:id="rId13"/>
    <p:sldId id="272" r:id="rId14"/>
    <p:sldId id="275" r:id="rId15"/>
    <p:sldId id="274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F8CE-4A5E-46DA-8483-9FCE91BACBB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543-4E62-46DB-B235-C45CF5750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66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F8CE-4A5E-46DA-8483-9FCE91BACBB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543-4E62-46DB-B235-C45CF5750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675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F8CE-4A5E-46DA-8483-9FCE91BACBB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543-4E62-46DB-B235-C45CF5750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924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F8CE-4A5E-46DA-8483-9FCE91BACBB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543-4E62-46DB-B235-C45CF5750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968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F8CE-4A5E-46DA-8483-9FCE91BACBB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543-4E62-46DB-B235-C45CF5750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568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F8CE-4A5E-46DA-8483-9FCE91BACBB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543-4E62-46DB-B235-C45CF5750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8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F8CE-4A5E-46DA-8483-9FCE91BACBB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543-4E62-46DB-B235-C45CF5750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855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F8CE-4A5E-46DA-8483-9FCE91BACBB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543-4E62-46DB-B235-C45CF5750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156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F8CE-4A5E-46DA-8483-9FCE91BACBB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543-4E62-46DB-B235-C45CF5750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325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F8CE-4A5E-46DA-8483-9FCE91BACBB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543-4E62-46DB-B235-C45CF5750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048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F8CE-4A5E-46DA-8483-9FCE91BACBB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8543-4E62-46DB-B235-C45CF5750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738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1F8CE-4A5E-46DA-8483-9FCE91BACBB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38543-4E62-46DB-B235-C45CF5750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97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RjRZ9jMfs0&amp;t=55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3.png"/><Relationship Id="rId7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Social Skills</a:t>
            </a:r>
            <a:endParaRPr lang="en-US" sz="9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810125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550254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085" y="1378717"/>
            <a:ext cx="4810125" cy="479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757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461" y="1299268"/>
            <a:ext cx="5355539" cy="52168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71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085" y="1378717"/>
            <a:ext cx="4810125" cy="479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711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800"/>
            <a:ext cx="5561120" cy="47934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0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085" y="1378717"/>
            <a:ext cx="4810125" cy="479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304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461" y="1299268"/>
            <a:ext cx="5355539" cy="52168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78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Now that you’ve seen some examples, you should be able to IDENTIFY appropriate turn taking skills during conversations.</a:t>
            </a:r>
            <a:endParaRPr lang="en-US" sz="4800" dirty="0"/>
          </a:p>
        </p:txBody>
      </p:sp>
      <p:pic>
        <p:nvPicPr>
          <p:cNvPr id="1026" name="Picture 2" descr="Image result for boardmaker symbols choo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1701889" cy="14571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48000"/>
            <a:ext cx="1524000" cy="1457173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048000"/>
            <a:ext cx="1905000" cy="1443318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3048000"/>
            <a:ext cx="1447800" cy="150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62000" y="51054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Next week, you will be practicing with Mrs. Nichols, Mrs. </a:t>
            </a:r>
            <a:r>
              <a:rPr lang="en-US" sz="2800" dirty="0" err="1" smtClean="0"/>
              <a:t>Glombowski</a:t>
            </a:r>
            <a:r>
              <a:rPr lang="en-US" sz="2800" dirty="0" smtClean="0"/>
              <a:t>, and other students in your class.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34020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Social Skills?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305800" cy="457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1.  Social skills are how we communicate and interact with each other.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609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09600"/>
            <a:ext cx="1295400" cy="122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581400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581400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3581400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3733800"/>
            <a:ext cx="1687905" cy="115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61726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needs to use Social Skills?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609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09600"/>
            <a:ext cx="1295400" cy="122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381000" y="2819400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2200" dirty="0" smtClean="0"/>
              <a:t>Everyone needs to use social skills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581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35814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4290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3962400"/>
            <a:ext cx="167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66677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should you use Social Skills?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305800" cy="457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8800" dirty="0" smtClean="0">
                <a:solidFill>
                  <a:schemeClr val="tx1"/>
                </a:solidFill>
              </a:rPr>
              <a:t>3. You should use social skills everywhere. This includes at school, on  </a:t>
            </a:r>
          </a:p>
          <a:p>
            <a:pPr algn="l"/>
            <a:r>
              <a:rPr lang="en-US" sz="8800" dirty="0" smtClean="0">
                <a:solidFill>
                  <a:schemeClr val="tx1"/>
                </a:solidFill>
              </a:rPr>
              <a:t>    the bus, at home, and in the community.</a:t>
            </a:r>
            <a:endParaRPr lang="en-US" sz="8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334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6200"/>
            <a:ext cx="2024063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343400"/>
            <a:ext cx="1066800" cy="7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962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886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3886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609600"/>
            <a:ext cx="173834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838200"/>
            <a:ext cx="1295400" cy="88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277915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are Social Skills important?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305800" cy="4572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4. It is important to use social skills to build positive relationships and to be a good friend.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858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191000"/>
            <a:ext cx="1558066" cy="1062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685800"/>
            <a:ext cx="1371600" cy="126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810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05600" y="3810000"/>
            <a:ext cx="1828800" cy="1828800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685800"/>
            <a:ext cx="1524000" cy="14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240617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692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Waiting Your Turn to Speak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048000"/>
            <a:ext cx="81534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Objective: Students will be able to IDENTIFY appropriate turn taking skills during conversations.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1447800"/>
            <a:ext cx="2057400" cy="1447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447800"/>
            <a:ext cx="1905000" cy="1443318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3764" y="1424268"/>
            <a:ext cx="1524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age result for boardmaker symbols choos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54" y="5034547"/>
            <a:ext cx="1701889" cy="14571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048402"/>
            <a:ext cx="1524000" cy="1457173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06" y="5034547"/>
            <a:ext cx="1905000" cy="1443318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5200" y="4976887"/>
            <a:ext cx="1447800" cy="150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4020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76600"/>
            <a:ext cx="8229600" cy="20574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https://www.youtube.com/watch?v=3RjRZ9jMfs0&amp;t=55s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524000"/>
            <a:ext cx="6934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Let’s watch a video on different examples of waiting your turn to speak.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4686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Waiting Your Turn to Speak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1205"/>
            <a:ext cx="9067800" cy="6096795"/>
          </a:xfrm>
        </p:spPr>
        <p:txBody>
          <a:bodyPr>
            <a:normAutofit/>
          </a:bodyPr>
          <a:lstStyle/>
          <a:p>
            <a:r>
              <a:rPr lang="en-US" dirty="0" smtClean="0"/>
              <a:t>Remember:</a:t>
            </a:r>
          </a:p>
          <a:p>
            <a:pPr marL="971550" lvl="1" indent="-514350">
              <a:buAutoNum type="arabicPeriod"/>
            </a:pPr>
            <a:r>
              <a:rPr lang="en-US" sz="2400" dirty="0" smtClean="0"/>
              <a:t>Keep your eyes and body facing the person who is talking.</a:t>
            </a:r>
          </a:p>
          <a:p>
            <a:pPr marL="457200" lvl="1" indent="0">
              <a:buNone/>
            </a:pPr>
            <a:r>
              <a:rPr lang="en-US" sz="2400" dirty="0" smtClean="0"/>
              <a:t>	</a:t>
            </a:r>
          </a:p>
          <a:p>
            <a:pPr marL="457200" lvl="1" indent="0">
              <a:buNone/>
            </a:pPr>
            <a:r>
              <a:rPr lang="en-US" sz="2400" dirty="0" smtClean="0"/>
              <a:t>				</a:t>
            </a:r>
          </a:p>
          <a:p>
            <a:pPr marL="457200" lvl="1" indent="0">
              <a:buNone/>
            </a:pPr>
            <a:r>
              <a:rPr lang="en-US" sz="2400" dirty="0" smtClean="0"/>
              <a:t>				</a:t>
            </a:r>
          </a:p>
          <a:p>
            <a:pPr marL="457200" lvl="1" indent="0">
              <a:buNone/>
            </a:pPr>
            <a:r>
              <a:rPr lang="en-US" sz="2400" dirty="0" smtClean="0"/>
              <a:t>2. 	Wait until the other person has stopped talking before you speak.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3. 	Talk about the same topic.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1143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1863404"/>
            <a:ext cx="1447800" cy="1098777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863404"/>
            <a:ext cx="1295400" cy="109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3810000"/>
            <a:ext cx="1676400" cy="10668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94218" y="3562419"/>
            <a:ext cx="1239982" cy="126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7750" y="5410201"/>
            <a:ext cx="1314450" cy="113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5389419"/>
            <a:ext cx="1219200" cy="115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055" y="3562419"/>
            <a:ext cx="1205345" cy="11192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1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Hold up your </a:t>
            </a:r>
            <a:r>
              <a:rPr lang="en-US" sz="2800" b="1" u="sng" dirty="0" smtClean="0">
                <a:solidFill>
                  <a:srgbClr val="00B050"/>
                </a:solidFill>
              </a:rPr>
              <a:t>GREEN </a:t>
            </a:r>
            <a:r>
              <a:rPr lang="en-US" sz="2800" dirty="0" smtClean="0"/>
              <a:t>sign if it was a good job.</a:t>
            </a:r>
          </a:p>
          <a:p>
            <a:pPr marL="2743200" lvl="6" indent="0">
              <a:buNone/>
            </a:pPr>
            <a:r>
              <a:rPr lang="en-US" sz="2800" dirty="0" smtClean="0"/>
              <a:t>OR	</a:t>
            </a:r>
          </a:p>
          <a:p>
            <a:r>
              <a:rPr lang="en-US" sz="2800" dirty="0" smtClean="0"/>
              <a:t>Hold up your </a:t>
            </a:r>
            <a:r>
              <a:rPr lang="en-US" sz="2800" b="1" u="sng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/>
              <a:t> sign if they need to try again.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Color the sign </a:t>
            </a:r>
            <a:r>
              <a:rPr lang="en-US" sz="2800" b="1" u="sng" dirty="0" smtClean="0">
                <a:solidFill>
                  <a:srgbClr val="00B050"/>
                </a:solidFill>
              </a:rPr>
              <a:t>GREEN </a:t>
            </a:r>
            <a:r>
              <a:rPr lang="en-US" sz="2800" dirty="0" smtClean="0"/>
              <a:t>if it was a good job.</a:t>
            </a:r>
          </a:p>
          <a:p>
            <a:endParaRPr lang="en-US" sz="2800" b="1" u="sng" dirty="0">
              <a:solidFill>
                <a:srgbClr val="00B050"/>
              </a:solidFill>
            </a:endParaRPr>
          </a:p>
          <a:p>
            <a:endParaRPr lang="en-US" sz="2800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800" b="1" u="sng" dirty="0" smtClean="0">
              <a:solidFill>
                <a:srgbClr val="00B050"/>
              </a:solidFill>
            </a:endParaRPr>
          </a:p>
          <a:p>
            <a:r>
              <a:rPr lang="en-US" sz="2800" dirty="0" smtClean="0"/>
              <a:t>Color the sign </a:t>
            </a:r>
            <a:r>
              <a:rPr lang="en-US" sz="2800" b="1" u="sng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/>
              <a:t> if they need to try again.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152" y="5334000"/>
            <a:ext cx="1518922" cy="130925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592" y="3200400"/>
            <a:ext cx="1550043" cy="15099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61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230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Social Skills</vt:lpstr>
      <vt:lpstr>What Are Social Skills? </vt:lpstr>
      <vt:lpstr>Who needs to use Social Skills? </vt:lpstr>
      <vt:lpstr>Where should you use Social Skills? </vt:lpstr>
      <vt:lpstr>Why are Social Skills important? </vt:lpstr>
      <vt:lpstr>Waiting Your Turn to Speak</vt:lpstr>
      <vt:lpstr>Video Clip</vt:lpstr>
      <vt:lpstr>Waiting Your Turn to Speak</vt:lpstr>
      <vt:lpstr>Examples</vt:lpstr>
      <vt:lpstr>Example #1</vt:lpstr>
      <vt:lpstr>Example #1</vt:lpstr>
      <vt:lpstr>Example #2</vt:lpstr>
      <vt:lpstr>Example #2</vt:lpstr>
      <vt:lpstr>Example #3</vt:lpstr>
      <vt:lpstr>Example #3</vt:lpstr>
      <vt:lpstr>Now that you’ve seen some examples, you should be able to IDENTIFY appropriate turn taking skills during conversations.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Skills</dc:title>
  <dc:creator>Owner</dc:creator>
  <cp:lastModifiedBy>kkarle-sloan</cp:lastModifiedBy>
  <cp:revision>29</cp:revision>
  <dcterms:created xsi:type="dcterms:W3CDTF">2017-11-05T17:22:51Z</dcterms:created>
  <dcterms:modified xsi:type="dcterms:W3CDTF">2017-11-06T17:11:11Z</dcterms:modified>
</cp:coreProperties>
</file>